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4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27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860" autoAdjust="0"/>
  </p:normalViewPr>
  <p:slideViewPr>
    <p:cSldViewPr snapToGrid="0">
      <p:cViewPr varScale="1">
        <p:scale>
          <a:sx n="113" d="100"/>
          <a:sy n="113" d="100"/>
        </p:scale>
        <p:origin x="8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14.1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Design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.3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Block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Package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Subprogram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Protected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Header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.4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Declarative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endParaRPr kumimoji="0" lang="tr-T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.5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Statement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.6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14.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Execution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GENERAL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2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DESIGN HIERARCHY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processes interconnected by nets, enabling simulation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vhpiCbStartOfElaboration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vhpiCbEndOfElaboration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callbacks.Prepares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block statements and implicit configurations for unbound components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drivers and initializes scalar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3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 OF a BLOCK, PACKAGE, SUBPROGRAMS OR PROTECTED TYPE HEADER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DECLARATIVE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STATEMENT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altLang="tr-TR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Purpose</a:t>
            </a:r>
            <a:r>
              <a:rPr kumimoji="0" lang="tr-TR" altLang="tr-T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 concurrent statements are correctly prepared for simulation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 Statements: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concurrent statements in a block are elaborated sequentially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Statements:</a:t>
            </a:r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For-Generate: Creates blocks for each value in a specified range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Instantiation: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bound to a design entity, the corresponding block is elaborated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6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 ELABORATION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7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Handle signal value changes via transactions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 Updates: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and apply driving and effective values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Implicit Signals: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signals like S'STABLE and S'QUIET per kernel rules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2474</TotalTime>
  <Words>4600</Words>
  <Application>Microsoft Office PowerPoint</Application>
  <PresentationFormat>Geniş ekran</PresentationFormat>
  <Paragraphs>721</Paragraphs>
  <Slides>29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7" baseType="lpstr">
      <vt:lpstr>Arial</vt:lpstr>
      <vt:lpstr>Calibri</vt:lpstr>
      <vt:lpstr>Times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Chris Green</cp:lastModifiedBy>
  <cp:revision>605</cp:revision>
  <dcterms:created xsi:type="dcterms:W3CDTF">2024-07-21T06:30:33Z</dcterms:created>
  <dcterms:modified xsi:type="dcterms:W3CDTF">2024-12-27T17:18:39Z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